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5/7/2021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DA14C-5043-44F4-B091-7EAD4CAEBF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University Management System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3DC21-8F6F-491E-8B02-6EBF696075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Guided By : R.S. </a:t>
            </a:r>
            <a:r>
              <a:rPr lang="en-US" dirty="0" err="1"/>
              <a:t>Sarode</a:t>
            </a:r>
            <a:r>
              <a:rPr lang="en-US" dirty="0"/>
              <a:t>                  Name: Sanket Kulkarni 111708031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1055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7C71-67AA-4A69-AB47-1510FA3E0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68AC82-4E0F-4B41-B23B-29B6FA152C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9899" y="2095130"/>
            <a:ext cx="5298551" cy="476287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7A6EA9-5F72-4EE6-AD63-9C7A47CE20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2095130"/>
            <a:ext cx="6016100" cy="4762870"/>
          </a:xfrm>
        </p:spPr>
      </p:pic>
    </p:spTree>
    <p:extLst>
      <p:ext uri="{BB962C8B-B14F-4D97-AF65-F5344CB8AC3E}">
        <p14:creationId xmlns:p14="http://schemas.microsoft.com/office/powerpoint/2010/main" val="136308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C1ACA-6E6A-4F3F-9490-141C4DD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9FD1511-56E1-457C-A31D-E8F3407B89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3883" y="1988598"/>
            <a:ext cx="4934567" cy="486940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3B99F1-57D8-4338-AFE0-3FBB9B4DF3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94349" y="1988598"/>
            <a:ext cx="4934567" cy="4869402"/>
          </a:xfrm>
        </p:spPr>
      </p:pic>
    </p:spTree>
    <p:extLst>
      <p:ext uri="{BB962C8B-B14F-4D97-AF65-F5344CB8AC3E}">
        <p14:creationId xmlns:p14="http://schemas.microsoft.com/office/powerpoint/2010/main" val="3777141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67B0C-36AB-412F-A61F-BDD54D7B7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THANK YOU</a:t>
            </a:r>
            <a:endParaRPr lang="en-IN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A513F-54B4-4762-A299-63B42A8EE5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79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87D8-EA1E-4F98-BF73-5FCA1F170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F6ADD-6DB8-401E-B7CF-16371A33A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is about the University Management System.</a:t>
            </a:r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Improved facilities for the people of the administrative end.</a:t>
            </a:r>
          </a:p>
          <a:p>
            <a:endParaRPr lang="en-IN" dirty="0"/>
          </a:p>
          <a:p>
            <a:r>
              <a:rPr lang="en-IN" dirty="0"/>
              <a:t>Able to enter the data of the students and the teachers.</a:t>
            </a:r>
          </a:p>
          <a:p>
            <a:endParaRPr lang="en-IN" dirty="0"/>
          </a:p>
          <a:p>
            <a:r>
              <a:rPr lang="en-IN" dirty="0"/>
              <a:t>Also can enter the marks and create results of the students.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531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89A9-BDF4-4821-A461-839F976C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B8C72-4C1B-43F1-B159-1D1ED17C0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University Management System that can be used by the people at the administrative end helping them to enter the information, student records, teacher records, etc. in very user friendly manner.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7212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04FF-BC26-4901-8957-81BCB5C58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85ACF-F381-40E6-8B69-9D6EA6627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manage the details of Students, Classes, Instructors, and Courses.</a:t>
            </a:r>
          </a:p>
          <a:p>
            <a:endParaRPr lang="en-US" dirty="0"/>
          </a:p>
          <a:p>
            <a:r>
              <a:rPr lang="en-US" dirty="0"/>
              <a:t>Built at administrative end and thus only the administrator is guaranteed the access.</a:t>
            </a:r>
          </a:p>
          <a:p>
            <a:endParaRPr lang="en-US" dirty="0"/>
          </a:p>
          <a:p>
            <a:r>
              <a:rPr lang="en-US" dirty="0"/>
              <a:t>Build an application program to reduce the manual work for managing the Students, Registrations, and Classes.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61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2A45-77B1-48BE-9428-9578F7663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6468-8CEE-4657-B928-8AC395ECF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Management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NetBeans IDE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MySQL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8693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CCDD5-25BF-428E-BC16-507FC405C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63EF6-5A78-4F9A-9293-DE66BCD1E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 the information of the </a:t>
            </a:r>
            <a:r>
              <a:rPr lang="en-US" dirty="0" err="1"/>
              <a:t>studnets</a:t>
            </a:r>
            <a:r>
              <a:rPr lang="en-US" dirty="0"/>
              <a:t> and the faculties.</a:t>
            </a:r>
          </a:p>
          <a:p>
            <a:endParaRPr lang="en-US" dirty="0"/>
          </a:p>
          <a:p>
            <a:r>
              <a:rPr lang="en-US" dirty="0"/>
              <a:t>Used by the people at the administrative end.</a:t>
            </a:r>
          </a:p>
          <a:p>
            <a:endParaRPr lang="en-US" dirty="0"/>
          </a:p>
          <a:p>
            <a:r>
              <a:rPr lang="en-US" dirty="0"/>
              <a:t>User Friendly Environment enabling the user to save the time and efforts.</a:t>
            </a:r>
          </a:p>
          <a:p>
            <a:endParaRPr lang="en-US" dirty="0"/>
          </a:p>
          <a:p>
            <a:r>
              <a:rPr lang="en-US" dirty="0"/>
              <a:t> Easy gathering of the information from the database.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410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D69D-E4F2-4071-A546-0E36B22AD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Environment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F2D72-B9DE-4150-A7C8-42EBE15D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Operating System: Windows</a:t>
            </a:r>
          </a:p>
          <a:p>
            <a:endParaRPr lang="en-US" dirty="0"/>
          </a:p>
          <a:p>
            <a:r>
              <a:rPr lang="en-US" dirty="0"/>
              <a:t>Database used : MySQL</a:t>
            </a:r>
          </a:p>
          <a:p>
            <a:endParaRPr lang="en-US" dirty="0"/>
          </a:p>
          <a:p>
            <a:r>
              <a:rPr lang="en-US" dirty="0"/>
              <a:t>Platform : Java</a:t>
            </a:r>
          </a:p>
          <a:p>
            <a:endParaRPr lang="en-US" dirty="0"/>
          </a:p>
          <a:p>
            <a:r>
              <a:rPr lang="en-US" dirty="0"/>
              <a:t>IDE : NetBeans IDE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1833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EF255-8994-410A-A109-4B71F88EF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Dataflow Diagram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79C2A-016E-410C-847C-1175DA880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1F32C-2FFC-41D6-8187-18B13BDF0F06}"/>
              </a:ext>
            </a:extLst>
          </p:cNvPr>
          <p:cNvSpPr/>
          <p:nvPr/>
        </p:nvSpPr>
        <p:spPr>
          <a:xfrm>
            <a:off x="870012" y="3639845"/>
            <a:ext cx="2050741" cy="1080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89B95-8EEB-4507-A630-C85549CC05C5}"/>
              </a:ext>
            </a:extLst>
          </p:cNvPr>
          <p:cNvSpPr txBox="1"/>
          <p:nvPr/>
        </p:nvSpPr>
        <p:spPr>
          <a:xfrm>
            <a:off x="1038686" y="3879542"/>
            <a:ext cx="1802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Administrator</a:t>
            </a:r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83B3DD-83F9-483E-A1AE-A9FFB2D90CA4}"/>
              </a:ext>
            </a:extLst>
          </p:cNvPr>
          <p:cNvSpPr/>
          <p:nvPr/>
        </p:nvSpPr>
        <p:spPr>
          <a:xfrm>
            <a:off x="4509856" y="3557808"/>
            <a:ext cx="1882066" cy="128726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3791CA-AF55-4153-9252-28DA45302397}"/>
              </a:ext>
            </a:extLst>
          </p:cNvPr>
          <p:cNvSpPr/>
          <p:nvPr/>
        </p:nvSpPr>
        <p:spPr>
          <a:xfrm>
            <a:off x="7981025" y="3639846"/>
            <a:ext cx="2166152" cy="1080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394873-6E90-4384-9F64-BA61722C2EC4}"/>
              </a:ext>
            </a:extLst>
          </p:cNvPr>
          <p:cNvSpPr txBox="1"/>
          <p:nvPr/>
        </p:nvSpPr>
        <p:spPr>
          <a:xfrm>
            <a:off x="4838330" y="3879542"/>
            <a:ext cx="1257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UMS</a:t>
            </a:r>
            <a:endParaRPr lang="en-IN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A1772A3-3B64-4B3D-8EBD-56007E3060B2}"/>
              </a:ext>
            </a:extLst>
          </p:cNvPr>
          <p:cNvCxnSpPr>
            <a:endCxn id="6" idx="1"/>
          </p:cNvCxnSpPr>
          <p:nvPr/>
        </p:nvCxnSpPr>
        <p:spPr>
          <a:xfrm flipV="1">
            <a:off x="2920753" y="3746323"/>
            <a:ext cx="1864725" cy="13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403D7E3-BB60-4C7F-893D-2EDE31E61F50}"/>
              </a:ext>
            </a:extLst>
          </p:cNvPr>
          <p:cNvCxnSpPr>
            <a:cxnSpLocks/>
            <a:stCxn id="6" idx="7"/>
          </p:cNvCxnSpPr>
          <p:nvPr/>
        </p:nvCxnSpPr>
        <p:spPr>
          <a:xfrm>
            <a:off x="6116300" y="3746323"/>
            <a:ext cx="1897277" cy="13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B325D03-EB50-44B4-B34A-EBF2D23AF765}"/>
              </a:ext>
            </a:extLst>
          </p:cNvPr>
          <p:cNvCxnSpPr>
            <a:endCxn id="6" idx="5"/>
          </p:cNvCxnSpPr>
          <p:nvPr/>
        </p:nvCxnSpPr>
        <p:spPr>
          <a:xfrm flipH="1">
            <a:off x="6116300" y="4536489"/>
            <a:ext cx="1864725" cy="120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2CED179-7401-4533-A79E-10A7FBD0ED29}"/>
              </a:ext>
            </a:extLst>
          </p:cNvPr>
          <p:cNvCxnSpPr>
            <a:stCxn id="6" idx="3"/>
          </p:cNvCxnSpPr>
          <p:nvPr/>
        </p:nvCxnSpPr>
        <p:spPr>
          <a:xfrm flipH="1" flipV="1">
            <a:off x="2920753" y="4523336"/>
            <a:ext cx="1864725" cy="13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6B22A2-BF8C-42A0-9F86-53810436026A}"/>
              </a:ext>
            </a:extLst>
          </p:cNvPr>
          <p:cNvSpPr txBox="1"/>
          <p:nvPr/>
        </p:nvSpPr>
        <p:spPr>
          <a:xfrm rot="21239583">
            <a:off x="2942262" y="3200115"/>
            <a:ext cx="17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      Details 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06907B-8EC9-4B2E-8166-02AC7BA1ECF3}"/>
              </a:ext>
            </a:extLst>
          </p:cNvPr>
          <p:cNvSpPr txBox="1"/>
          <p:nvPr/>
        </p:nvSpPr>
        <p:spPr>
          <a:xfrm rot="184899">
            <a:off x="2933760" y="4826813"/>
            <a:ext cx="1878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Report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2B72FA-6F05-410A-A5B0-D5C77D8D07A3}"/>
              </a:ext>
            </a:extLst>
          </p:cNvPr>
          <p:cNvSpPr txBox="1"/>
          <p:nvPr/>
        </p:nvSpPr>
        <p:spPr>
          <a:xfrm rot="293544">
            <a:off x="6141648" y="3297572"/>
            <a:ext cx="1581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Details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09C972-886C-4670-A7C8-D60C76B5877F}"/>
              </a:ext>
            </a:extLst>
          </p:cNvPr>
          <p:cNvSpPr txBox="1"/>
          <p:nvPr/>
        </p:nvSpPr>
        <p:spPr>
          <a:xfrm rot="21418906">
            <a:off x="6405506" y="4773632"/>
            <a:ext cx="1317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5400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4EE96-2277-4F2D-A643-1B5FDECEA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24D02C3-781A-4B03-BEE4-AC08033635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979721"/>
            <a:ext cx="5378450" cy="480282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0359FC-4FEC-4DE8-BF70-A8C95E3588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79362" y="1979721"/>
            <a:ext cx="6412637" cy="4802820"/>
          </a:xfrm>
        </p:spPr>
      </p:pic>
    </p:spTree>
    <p:extLst>
      <p:ext uri="{BB962C8B-B14F-4D97-AF65-F5344CB8AC3E}">
        <p14:creationId xmlns:p14="http://schemas.microsoft.com/office/powerpoint/2010/main" val="64751912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109</TotalTime>
  <Words>228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University Management System</vt:lpstr>
      <vt:lpstr>Abstract</vt:lpstr>
      <vt:lpstr>Problem Statement</vt:lpstr>
      <vt:lpstr>Purpose</vt:lpstr>
      <vt:lpstr>Technologies Used</vt:lpstr>
      <vt:lpstr>Functions</vt:lpstr>
      <vt:lpstr>Operating Environment</vt:lpstr>
      <vt:lpstr>Dataflow Diagram</vt:lpstr>
      <vt:lpstr>Implementation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Management System</dc:title>
  <dc:creator>Sanket Kulkarni</dc:creator>
  <cp:lastModifiedBy>Sanket Kulkarni</cp:lastModifiedBy>
  <cp:revision>12</cp:revision>
  <dcterms:created xsi:type="dcterms:W3CDTF">2021-05-06T17:35:39Z</dcterms:created>
  <dcterms:modified xsi:type="dcterms:W3CDTF">2021-05-07T04:23:22Z</dcterms:modified>
</cp:coreProperties>
</file>

<file path=docProps/thumbnail.jpeg>
</file>